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6" r:id="rId4"/>
  </p:sldMasterIdLst>
  <p:notesMasterIdLst>
    <p:notesMasterId r:id="rId9"/>
  </p:notesMasterIdLst>
  <p:handoutMasterIdLst>
    <p:handoutMasterId r:id="rId10"/>
  </p:handoutMasterIdLst>
  <p:sldIdLst>
    <p:sldId id="344" r:id="rId5"/>
    <p:sldId id="334" r:id="rId6"/>
    <p:sldId id="347" r:id="rId7"/>
    <p:sldId id="34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92" userDrawn="1">
          <p15:clr>
            <a:srgbClr val="A4A3A4"/>
          </p15:clr>
        </p15:guide>
        <p15:guide id="2" pos="7056" userDrawn="1">
          <p15:clr>
            <a:srgbClr val="A4A3A4"/>
          </p15:clr>
        </p15:guide>
        <p15:guide id="3" orient="horz" pos="31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BA2A4B-9E08-4119-BBD0-FB71ECAE660F}" v="18" dt="2026-03-31T17:35:39.101"/>
  </p1510:revLst>
</p1510:revInfo>
</file>

<file path=ppt/tableStyles.xml><?xml version="1.0" encoding="utf-8"?>
<a:tblStyleLst xmlns:a="http://schemas.openxmlformats.org/drawingml/2006/main" def="{9DCAF9ED-07DC-4A11-8D7F-57B35C25682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4" autoAdjust="0"/>
    <p:restoredTop sz="84967" autoAdjust="0"/>
  </p:normalViewPr>
  <p:slideViewPr>
    <p:cSldViewPr snapToGrid="0">
      <p:cViewPr varScale="1">
        <p:scale>
          <a:sx n="47" d="100"/>
          <a:sy n="47" d="100"/>
        </p:scale>
        <p:origin x="68" y="632"/>
      </p:cViewPr>
      <p:guideLst>
        <p:guide orient="horz" pos="1392"/>
        <p:guide pos="7056"/>
        <p:guide orient="horz" pos="3168"/>
      </p:guideLst>
    </p:cSldViewPr>
  </p:slideViewPr>
  <p:outlineViewPr>
    <p:cViewPr>
      <p:scale>
        <a:sx n="33" d="100"/>
        <a:sy n="33" d="100"/>
      </p:scale>
      <p:origin x="0" y="-110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lonce, Kendrick" userId="8c887101-7ecb-4e50-9494-64f5d58c7a1b" providerId="ADAL" clId="{12272B79-514B-4D84-B807-82E0D988621D}"/>
    <pc:docChg chg="custSel addSld delSld modSld sldOrd">
      <pc:chgData name="Allonce, Kendrick" userId="8c887101-7ecb-4e50-9494-64f5d58c7a1b" providerId="ADAL" clId="{12272B79-514B-4D84-B807-82E0D988621D}" dt="2026-03-31T18:19:42.801" v="131" actId="403"/>
      <pc:docMkLst>
        <pc:docMk/>
      </pc:docMkLst>
      <pc:sldChg chg="del">
        <pc:chgData name="Allonce, Kendrick" userId="8c887101-7ecb-4e50-9494-64f5d58c7a1b" providerId="ADAL" clId="{12272B79-514B-4D84-B807-82E0D988621D}" dt="2026-03-31T17:28:41.211" v="20" actId="47"/>
        <pc:sldMkLst>
          <pc:docMk/>
          <pc:sldMk cId="3037812869" sldId="316"/>
        </pc:sldMkLst>
      </pc:sldChg>
      <pc:sldChg chg="addSp modSp mod">
        <pc:chgData name="Allonce, Kendrick" userId="8c887101-7ecb-4e50-9494-64f5d58c7a1b" providerId="ADAL" clId="{12272B79-514B-4D84-B807-82E0D988621D}" dt="2026-03-31T18:17:52.267" v="119" actId="207"/>
        <pc:sldMkLst>
          <pc:docMk/>
          <pc:sldMk cId="2955403071" sldId="334"/>
        </pc:sldMkLst>
        <pc:spChg chg="mod">
          <ac:chgData name="Allonce, Kendrick" userId="8c887101-7ecb-4e50-9494-64f5d58c7a1b" providerId="ADAL" clId="{12272B79-514B-4D84-B807-82E0D988621D}" dt="2026-03-31T17:28:25.767" v="15" actId="20577"/>
          <ac:spMkLst>
            <pc:docMk/>
            <pc:sldMk cId="2955403071" sldId="334"/>
            <ac:spMk id="2" creationId="{C3A9968B-2619-4F71-AB00-4C493E120805}"/>
          </ac:spMkLst>
        </pc:spChg>
        <pc:spChg chg="add mod">
          <ac:chgData name="Allonce, Kendrick" userId="8c887101-7ecb-4e50-9494-64f5d58c7a1b" providerId="ADAL" clId="{12272B79-514B-4D84-B807-82E0D988621D}" dt="2026-03-31T18:17:52.267" v="119" actId="207"/>
          <ac:spMkLst>
            <pc:docMk/>
            <pc:sldMk cId="2955403071" sldId="334"/>
            <ac:spMk id="3" creationId="{0A7B441C-8512-F1BD-6665-7CF47EC3DE9C}"/>
          </ac:spMkLst>
        </pc:spChg>
      </pc:sldChg>
      <pc:sldChg chg="del">
        <pc:chgData name="Allonce, Kendrick" userId="8c887101-7ecb-4e50-9494-64f5d58c7a1b" providerId="ADAL" clId="{12272B79-514B-4D84-B807-82E0D988621D}" dt="2026-03-31T17:28:40.904" v="19" actId="47"/>
        <pc:sldMkLst>
          <pc:docMk/>
          <pc:sldMk cId="1941235776" sldId="337"/>
        </pc:sldMkLst>
      </pc:sldChg>
      <pc:sldChg chg="del">
        <pc:chgData name="Allonce, Kendrick" userId="8c887101-7ecb-4e50-9494-64f5d58c7a1b" providerId="ADAL" clId="{12272B79-514B-4D84-B807-82E0D988621D}" dt="2026-03-31T17:28:40.593" v="18" actId="47"/>
        <pc:sldMkLst>
          <pc:docMk/>
          <pc:sldMk cId="3962753978" sldId="343"/>
        </pc:sldMkLst>
      </pc:sldChg>
      <pc:sldChg chg="modSp mod ord">
        <pc:chgData name="Allonce, Kendrick" userId="8c887101-7ecb-4e50-9494-64f5d58c7a1b" providerId="ADAL" clId="{12272B79-514B-4D84-B807-82E0D988621D}" dt="2026-03-31T17:23:40.885" v="6" actId="14100"/>
        <pc:sldMkLst>
          <pc:docMk/>
          <pc:sldMk cId="3742416178" sldId="344"/>
        </pc:sldMkLst>
        <pc:spChg chg="mod">
          <ac:chgData name="Allonce, Kendrick" userId="8c887101-7ecb-4e50-9494-64f5d58c7a1b" providerId="ADAL" clId="{12272B79-514B-4D84-B807-82E0D988621D}" dt="2026-03-31T17:23:40.885" v="6" actId="14100"/>
          <ac:spMkLst>
            <pc:docMk/>
            <pc:sldMk cId="3742416178" sldId="344"/>
            <ac:spMk id="3" creationId="{90711930-4C44-6091-C0FF-8B46F9528B21}"/>
          </ac:spMkLst>
        </pc:spChg>
      </pc:sldChg>
      <pc:sldChg chg="del">
        <pc:chgData name="Allonce, Kendrick" userId="8c887101-7ecb-4e50-9494-64f5d58c7a1b" providerId="ADAL" clId="{12272B79-514B-4D84-B807-82E0D988621D}" dt="2026-03-31T17:28:41.877" v="22" actId="47"/>
        <pc:sldMkLst>
          <pc:docMk/>
          <pc:sldMk cId="982690456" sldId="345"/>
        </pc:sldMkLst>
      </pc:sldChg>
      <pc:sldChg chg="del">
        <pc:chgData name="Allonce, Kendrick" userId="8c887101-7ecb-4e50-9494-64f5d58c7a1b" providerId="ADAL" clId="{12272B79-514B-4D84-B807-82E0D988621D}" dt="2026-03-31T17:28:41.478" v="21" actId="47"/>
        <pc:sldMkLst>
          <pc:docMk/>
          <pc:sldMk cId="3428066119" sldId="346"/>
        </pc:sldMkLst>
      </pc:sldChg>
      <pc:sldChg chg="addSp modSp add mod">
        <pc:chgData name="Allonce, Kendrick" userId="8c887101-7ecb-4e50-9494-64f5d58c7a1b" providerId="ADAL" clId="{12272B79-514B-4D84-B807-82E0D988621D}" dt="2026-03-31T18:19:04.906" v="126" actId="404"/>
        <pc:sldMkLst>
          <pc:docMk/>
          <pc:sldMk cId="1628041166" sldId="347"/>
        </pc:sldMkLst>
        <pc:spChg chg="mod">
          <ac:chgData name="Allonce, Kendrick" userId="8c887101-7ecb-4e50-9494-64f5d58c7a1b" providerId="ADAL" clId="{12272B79-514B-4D84-B807-82E0D988621D}" dt="2026-03-31T17:30:05.996" v="58" actId="20577"/>
          <ac:spMkLst>
            <pc:docMk/>
            <pc:sldMk cId="1628041166" sldId="347"/>
            <ac:spMk id="2" creationId="{BF79C03C-76BD-27B8-DEF7-9121CFA5A2FB}"/>
          </ac:spMkLst>
        </pc:spChg>
        <pc:spChg chg="add mod">
          <ac:chgData name="Allonce, Kendrick" userId="8c887101-7ecb-4e50-9494-64f5d58c7a1b" providerId="ADAL" clId="{12272B79-514B-4D84-B807-82E0D988621D}" dt="2026-03-31T18:19:04.906" v="126" actId="404"/>
          <ac:spMkLst>
            <pc:docMk/>
            <pc:sldMk cId="1628041166" sldId="347"/>
            <ac:spMk id="3" creationId="{4822F7C4-9F49-E810-E5E6-08D6521968B7}"/>
          </ac:spMkLst>
        </pc:spChg>
      </pc:sldChg>
      <pc:sldChg chg="addSp modSp add mod">
        <pc:chgData name="Allonce, Kendrick" userId="8c887101-7ecb-4e50-9494-64f5d58c7a1b" providerId="ADAL" clId="{12272B79-514B-4D84-B807-82E0D988621D}" dt="2026-03-31T18:19:42.801" v="131" actId="403"/>
        <pc:sldMkLst>
          <pc:docMk/>
          <pc:sldMk cId="793859676" sldId="348"/>
        </pc:sldMkLst>
        <pc:spChg chg="mod">
          <ac:chgData name="Allonce, Kendrick" userId="8c887101-7ecb-4e50-9494-64f5d58c7a1b" providerId="ADAL" clId="{12272B79-514B-4D84-B807-82E0D988621D}" dt="2026-03-31T17:34:39.177" v="92" actId="14100"/>
          <ac:spMkLst>
            <pc:docMk/>
            <pc:sldMk cId="793859676" sldId="348"/>
            <ac:spMk id="2" creationId="{D60D0E92-0348-51F3-27A0-318D2ED1A88E}"/>
          </ac:spMkLst>
        </pc:spChg>
        <pc:spChg chg="add mod">
          <ac:chgData name="Allonce, Kendrick" userId="8c887101-7ecb-4e50-9494-64f5d58c7a1b" providerId="ADAL" clId="{12272B79-514B-4D84-B807-82E0D988621D}" dt="2026-03-31T18:19:42.801" v="131" actId="403"/>
          <ac:spMkLst>
            <pc:docMk/>
            <pc:sldMk cId="793859676" sldId="348"/>
            <ac:spMk id="3" creationId="{B22AA33A-5145-87D9-4399-86B4AA8D188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0E99E25-5B65-D93A-3010-8B947D67E6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AEB28A-33CC-6CF5-1214-F2C3205F67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88634-FBA9-41D6-8B35-EE3A7D816B7C}" type="datetimeFigureOut">
              <a:rPr lang="en-US" smtClean="0"/>
              <a:t>3/31/2026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D63414-6160-FF79-B3F6-CD615625C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83E93F-BDEC-C5F7-2553-8324882C419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C78D2-97D1-4B37-BDD1-08A09BD4CA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135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28068-AFBD-4979-B752-9EB6F90B1386}" type="datetimeFigureOut">
              <a:rPr lang="en-US" smtClean="0"/>
              <a:t>3/31/2026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939589-3E79-4C82-AA4A-FE78234FAA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96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98712-B1CE-43D8-6F31-47F0A6E14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CE9F85-6B31-6F86-0988-AFD1B0B70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99394F-142C-23C9-4BFF-17B647807D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87E2CA-E8C1-304F-79DB-9203777988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469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796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FDB9B4-96F0-C817-1BB1-266822BAB5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61A8C1-1652-0B57-E7BD-2AF6F485A1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ACE9FA-BAB6-34CD-2D4D-08A64A8E96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D40DBA-74F9-7784-20DC-1FAE99ECE0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371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6ABC3-6DC3-177C-7EDD-2E3E5EE236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0AF160-BF15-883C-206D-78437B8631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B8F932-462E-45ED-4025-A755982002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ECFD86-596C-2E17-D129-0664014D52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972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9" y="357809"/>
            <a:ext cx="7983110" cy="3080335"/>
          </a:xfrm>
        </p:spPr>
        <p:txBody>
          <a:bodyPr lIns="0" tIns="0" rIns="0" bIns="0" anchor="b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825845-66DD-4B77-A729-CD97D156F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349632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61510" y="2744546"/>
            <a:ext cx="465456" cy="581432"/>
            <a:chOff x="7843462" y="2744546"/>
            <a:chExt cx="465456" cy="581432"/>
          </a:xfrm>
        </p:grpSpPr>
        <p:sp>
          <p:nvSpPr>
            <p:cNvPr id="19" name="Graphic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37906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0159" y="640080"/>
            <a:ext cx="4815836" cy="2103120"/>
          </a:xfrm>
        </p:spPr>
        <p:txBody>
          <a:bodyPr lIns="0" tIns="0" rIns="0" bIns="0" anchor="ctr" anchorCtr="0"/>
          <a:lstStyle>
            <a:lvl1pPr algn="l">
              <a:defRPr sz="4000" b="1" cap="all" spc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6183E8BD-29F0-8F9F-FC7D-73F8067BCDDF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C983CA3-739C-6C20-AFE0-0997370354B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531427" y="640080"/>
            <a:ext cx="5122889" cy="210312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10000"/>
              </a:lnSpc>
              <a:buNone/>
              <a:defRPr sz="1800">
                <a:solidFill>
                  <a:schemeClr val="tx1"/>
                </a:solidFill>
              </a:defRPr>
            </a:lvl1pPr>
            <a:lvl2pPr marL="228600">
              <a:lnSpc>
                <a:spcPct val="100000"/>
              </a:lnSpc>
              <a:defRPr sz="1600">
                <a:solidFill>
                  <a:schemeClr val="tx1"/>
                </a:solidFill>
              </a:defRPr>
            </a:lvl2pPr>
            <a:lvl3pPr marL="457200">
              <a:lnSpc>
                <a:spcPct val="100000"/>
              </a:lnSpc>
              <a:defRPr sz="1400">
                <a:solidFill>
                  <a:schemeClr val="tx1"/>
                </a:solidFill>
              </a:defRPr>
            </a:lvl3pPr>
            <a:lvl4pPr marL="685800">
              <a:lnSpc>
                <a:spcPct val="100000"/>
              </a:lnSpc>
              <a:defRPr sz="1200">
                <a:solidFill>
                  <a:schemeClr val="tx1"/>
                </a:solidFill>
              </a:defRPr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BC9F29C-BBE9-AFB4-AFC6-30BCA4EB2A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BC4D286-C480-B4CF-4406-CACC323F9FAD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1280160" y="3017520"/>
            <a:ext cx="10374152" cy="3208866"/>
          </a:xfrm>
        </p:spPr>
        <p:txBody>
          <a:bodyPr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0BEE2817-4518-D59A-BD13-29A3D4FE64F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7539516" y="6356350"/>
            <a:ext cx="41148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905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59" y="4970638"/>
            <a:ext cx="9144000" cy="1280160"/>
          </a:xfrm>
        </p:spPr>
        <p:txBody>
          <a:bodyPr lIns="0" tIns="0" rIns="0" bIns="0" anchor="b" anchorCtr="0"/>
          <a:lstStyle>
            <a:lvl1pPr algn="l">
              <a:defRPr sz="4000" b="1" cap="all" spc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F0626849-9D2D-3C95-8C10-FA8F325FE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280160" y="685800"/>
            <a:ext cx="4937760" cy="4023360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>
              <a:spcBef>
                <a:spcPts val="1200"/>
              </a:spcBef>
              <a:defRPr sz="1800"/>
            </a:lvl2pPr>
            <a:lvl3pPr marL="914400">
              <a:spcBef>
                <a:spcPts val="1200"/>
              </a:spcBef>
              <a:defRPr sz="1800"/>
            </a:lvl3pPr>
            <a:lvl4pPr marL="1371600">
              <a:spcBef>
                <a:spcPts val="1200"/>
              </a:spcBef>
              <a:defRPr sz="1800"/>
            </a:lvl4pPr>
            <a:lvl5pPr marL="1828800"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704755" y="685800"/>
            <a:ext cx="4937760" cy="4023360"/>
          </a:xfrm>
        </p:spPr>
        <p:txBody>
          <a:bodyPr lIns="0" tIns="0" rIns="0" bIns="0">
            <a:noAutofit/>
          </a:bodyPr>
          <a:lstStyle>
            <a:lvl1pPr>
              <a:spcBef>
                <a:spcPts val="1200"/>
              </a:spcBef>
              <a:defRPr sz="1800"/>
            </a:lvl1pPr>
            <a:lvl2pPr>
              <a:spcBef>
                <a:spcPts val="1200"/>
              </a:spcBef>
              <a:defRPr sz="1800"/>
            </a:lvl2pPr>
            <a:lvl3pPr>
              <a:spcBef>
                <a:spcPts val="1200"/>
              </a:spcBef>
              <a:defRPr sz="1800"/>
            </a:lvl3pPr>
            <a:lvl4pPr>
              <a:spcBef>
                <a:spcPts val="1200"/>
              </a:spcBef>
              <a:defRPr sz="1800"/>
            </a:lvl4pPr>
            <a:lvl5pPr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717D91C-F78C-0E4C-FB27-7112AB840A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322570" y="5680647"/>
            <a:ext cx="465456" cy="581432"/>
            <a:chOff x="7843462" y="2744546"/>
            <a:chExt cx="465456" cy="581432"/>
          </a:xfrm>
        </p:grpSpPr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CC935CF3-75DF-0DC7-1B2A-E0E0205DF64B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Graphic 13">
              <a:extLst>
                <a:ext uri="{FF2B5EF4-FFF2-40B4-BE49-F238E27FC236}">
                  <a16:creationId xmlns:a16="http://schemas.microsoft.com/office/drawing/2014/main" id="{D5782BEB-6319-DEC1-F9ED-BA9201C6B9B7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Graphic 15">
              <a:extLst>
                <a:ext uri="{FF2B5EF4-FFF2-40B4-BE49-F238E27FC236}">
                  <a16:creationId xmlns:a16="http://schemas.microsoft.com/office/drawing/2014/main" id="{6E59DFAF-9794-BD12-D89A-422FFFFCE023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36444A47-BCB3-5C86-F2B8-25092BE8D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lIns="0" rIns="91440"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648C53D-49AB-C003-70E8-5117AF079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96BC1DE-6696-3408-564E-2D73B12663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5400000">
            <a:off x="10711518" y="5393214"/>
            <a:ext cx="1097341" cy="736658"/>
            <a:chOff x="10508317" y="446637"/>
            <a:chExt cx="1097341" cy="736658"/>
          </a:xfrm>
        </p:grpSpPr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268EB1E4-29D6-C3F5-BCBB-FB7E7EE5C2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508317" y="492206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6" name="Graphic 16">
              <a:extLst>
                <a:ext uri="{FF2B5EF4-FFF2-40B4-BE49-F238E27FC236}">
                  <a16:creationId xmlns:a16="http://schemas.microsoft.com/office/drawing/2014/main" id="{09524D46-140F-2F4F-430B-F59815A07C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477944" y="1055581"/>
              <a:ext cx="127714" cy="127714"/>
            </a:xfrm>
            <a:custGeom>
              <a:avLst/>
              <a:gdLst>
                <a:gd name="connsiteX0" fmla="*/ 63857 w 127714"/>
                <a:gd name="connsiteY0" fmla="*/ 18874 h 127714"/>
                <a:gd name="connsiteX1" fmla="*/ 108840 w 127714"/>
                <a:gd name="connsiteY1" fmla="*/ 63857 h 127714"/>
                <a:gd name="connsiteX2" fmla="*/ 63857 w 127714"/>
                <a:gd name="connsiteY2" fmla="*/ 108840 h 127714"/>
                <a:gd name="connsiteX3" fmla="*/ 18874 w 127714"/>
                <a:gd name="connsiteY3" fmla="*/ 63857 h 127714"/>
                <a:gd name="connsiteX4" fmla="*/ 63857 w 127714"/>
                <a:gd name="connsiteY4" fmla="*/ 18874 h 127714"/>
                <a:gd name="connsiteX5" fmla="*/ 63857 w 127714"/>
                <a:gd name="connsiteY5" fmla="*/ 0 h 127714"/>
                <a:gd name="connsiteX6" fmla="*/ 0 w 127714"/>
                <a:gd name="connsiteY6" fmla="*/ 63857 h 127714"/>
                <a:gd name="connsiteX7" fmla="*/ 63857 w 127714"/>
                <a:gd name="connsiteY7" fmla="*/ 127714 h 127714"/>
                <a:gd name="connsiteX8" fmla="*/ 127714 w 127714"/>
                <a:gd name="connsiteY8" fmla="*/ 63857 h 127714"/>
                <a:gd name="connsiteX9" fmla="*/ 63857 w 127714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4" h="127714">
                  <a:moveTo>
                    <a:pt x="63857" y="18874"/>
                  </a:moveTo>
                  <a:cubicBezTo>
                    <a:pt x="88700" y="18874"/>
                    <a:pt x="108840" y="39014"/>
                    <a:pt x="108840" y="63857"/>
                  </a:cubicBezTo>
                  <a:cubicBezTo>
                    <a:pt x="108840" y="88700"/>
                    <a:pt x="88700" y="108840"/>
                    <a:pt x="63857" y="108840"/>
                  </a:cubicBezTo>
                  <a:cubicBezTo>
                    <a:pt x="39014" y="108840"/>
                    <a:pt x="18874" y="88700"/>
                    <a:pt x="18874" y="63857"/>
                  </a:cubicBezTo>
                  <a:cubicBezTo>
                    <a:pt x="18898" y="39024"/>
                    <a:pt x="39024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4" y="99124"/>
                    <a:pt x="127714" y="63857"/>
                  </a:cubicBezTo>
                  <a:cubicBezTo>
                    <a:pt x="127714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accent2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7" name="Graphic 14">
              <a:extLst>
                <a:ext uri="{FF2B5EF4-FFF2-40B4-BE49-F238E27FC236}">
                  <a16:creationId xmlns:a16="http://schemas.microsoft.com/office/drawing/2014/main" id="{AC75143B-C717-8D04-743C-B40FB5EFB2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241555" y="446637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487376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0160" y="640080"/>
            <a:ext cx="10087699" cy="1280160"/>
          </a:xfrm>
        </p:spPr>
        <p:txBody>
          <a:bodyPr lIns="0" tIns="0" rIns="0" bIns="0" anchor="b" anchorCtr="0"/>
          <a:lstStyle>
            <a:lvl1pPr>
              <a:defRPr sz="4000" b="1" cap="all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16B8DF0-B7E6-5032-C3C7-E457E793B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80160" y="2103119"/>
            <a:ext cx="10087699" cy="4114800"/>
          </a:xfrm>
        </p:spPr>
        <p:txBody>
          <a:bodyPr lIns="0" tIns="0" rIns="0" bIns="0"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C5F4D40-ADE4-5EEB-436C-8563A49C5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lIns="0"/>
          <a:lstStyle>
            <a:lvl1pPr algn="l"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745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Bubbles and Title 1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2897" y="585216"/>
            <a:ext cx="8965094" cy="2276856"/>
          </a:xfrm>
        </p:spPr>
        <p:txBody>
          <a:bodyPr lIns="0" tIns="0" rIns="0" anchor="b"/>
          <a:lstStyle>
            <a:lvl1pPr algn="r">
              <a:lnSpc>
                <a:spcPts val="4800"/>
              </a:lnSpc>
              <a:defRPr sz="4800" b="1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Picture Placeholder 14">
            <a:extLst>
              <a:ext uri="{FF2B5EF4-FFF2-40B4-BE49-F238E27FC236}">
                <a16:creationId xmlns:a16="http://schemas.microsoft.com/office/drawing/2014/main" id="{FC9B12A4-113B-B3F6-5926-5C2A6F504AB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371606" y="3205313"/>
            <a:ext cx="3043077" cy="3043083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anchor="t" anchorCtr="0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928810C-E773-43AE-A2A1-4073955CC8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40609" y="3127248"/>
            <a:ext cx="6117381" cy="3017520"/>
          </a:xfrm>
        </p:spPr>
        <p:txBody>
          <a:bodyPr lIns="0" tIns="0" rIns="0" bIns="0">
            <a:normAutofit/>
          </a:bodyPr>
          <a:lstStyle>
            <a:lvl1pPr marL="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AF51D36-DB19-27CD-47E0-A4261648D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8614240">
            <a:off x="3975343" y="2819532"/>
            <a:ext cx="465456" cy="581432"/>
            <a:chOff x="7843462" y="2744546"/>
            <a:chExt cx="465456" cy="581432"/>
          </a:xfrm>
        </p:grpSpPr>
        <p:sp>
          <p:nvSpPr>
            <p:cNvPr id="4" name="Graphic 12">
              <a:extLst>
                <a:ext uri="{FF2B5EF4-FFF2-40B4-BE49-F238E27FC236}">
                  <a16:creationId xmlns:a16="http://schemas.microsoft.com/office/drawing/2014/main" id="{3EFED0E0-17D4-C5B0-09D0-B43338A856B3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" name="Graphic 13">
              <a:extLst>
                <a:ext uri="{FF2B5EF4-FFF2-40B4-BE49-F238E27FC236}">
                  <a16:creationId xmlns:a16="http://schemas.microsoft.com/office/drawing/2014/main" id="{8F798BBE-9B6F-700D-08A1-09ABC5388CCE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" name="Graphic 15">
              <a:extLst>
                <a:ext uri="{FF2B5EF4-FFF2-40B4-BE49-F238E27FC236}">
                  <a16:creationId xmlns:a16="http://schemas.microsoft.com/office/drawing/2014/main" id="{4AE2D1C5-9D85-9049-690C-3AFCE7E2DA56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D0FE75D-ACD3-655E-58A7-8F2C182760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3503032"/>
            <a:ext cx="0" cy="334609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93626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36525"/>
            <a:ext cx="10515600" cy="1509713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632" y="726630"/>
            <a:ext cx="520991" cy="517379"/>
          </a:xfrm>
        </p:spPr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5B2B208-F5B9-0151-C982-A389CB0B29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5890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3291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0EEA6CA-DE1E-18ED-E69E-54A1372FE2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5890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973C81-5E94-41F6-CE15-3B4763B3A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835B5C-F994-9D57-3118-919EE90F5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867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6544" y="614202"/>
            <a:ext cx="5918072" cy="2276856"/>
          </a:xfrm>
        </p:spPr>
        <p:txBody>
          <a:bodyPr lIns="0" tIns="0" rIns="0" bIns="0" anchor="b"/>
          <a:lstStyle>
            <a:lvl1pPr algn="r">
              <a:lnSpc>
                <a:spcPts val="4000"/>
              </a:lnSpc>
              <a:defRPr sz="4000" b="1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C738AB3-8054-6E21-C34C-36AF3A31AC4E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34120D15-E48C-4FBE-BB95-24DB36D9F45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280160" y="2530058"/>
            <a:ext cx="3707972" cy="3707971"/>
          </a:xfrm>
          <a:custGeom>
            <a:avLst/>
            <a:gdLst>
              <a:gd name="connsiteX0" fmla="*/ 1853986 w 3707972"/>
              <a:gd name="connsiteY0" fmla="*/ 0 h 3707971"/>
              <a:gd name="connsiteX1" fmla="*/ 3707972 w 3707972"/>
              <a:gd name="connsiteY1" fmla="*/ 1853986 h 3707971"/>
              <a:gd name="connsiteX2" fmla="*/ 2043545 w 3707972"/>
              <a:gd name="connsiteY2" fmla="*/ 3698400 h 3707971"/>
              <a:gd name="connsiteX3" fmla="*/ 1854006 w 3707972"/>
              <a:gd name="connsiteY3" fmla="*/ 3707971 h 3707971"/>
              <a:gd name="connsiteX4" fmla="*/ 1853966 w 3707972"/>
              <a:gd name="connsiteY4" fmla="*/ 3707971 h 3707971"/>
              <a:gd name="connsiteX5" fmla="*/ 1664427 w 3707972"/>
              <a:gd name="connsiteY5" fmla="*/ 3698400 h 3707971"/>
              <a:gd name="connsiteX6" fmla="*/ 0 w 3707972"/>
              <a:gd name="connsiteY6" fmla="*/ 1853986 h 3707971"/>
              <a:gd name="connsiteX7" fmla="*/ 1853986 w 3707972"/>
              <a:gd name="connsiteY7" fmla="*/ 0 h 3707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07972" h="3707971">
                <a:moveTo>
                  <a:pt x="1853986" y="0"/>
                </a:moveTo>
                <a:cubicBezTo>
                  <a:pt x="2877914" y="0"/>
                  <a:pt x="3707972" y="830058"/>
                  <a:pt x="3707972" y="1853986"/>
                </a:cubicBezTo>
                <a:cubicBezTo>
                  <a:pt x="3707972" y="2813919"/>
                  <a:pt x="2978429" y="3603458"/>
                  <a:pt x="2043545" y="3698400"/>
                </a:cubicBezTo>
                <a:lnTo>
                  <a:pt x="1854006" y="3707971"/>
                </a:lnTo>
                <a:lnTo>
                  <a:pt x="1853966" y="3707971"/>
                </a:lnTo>
                <a:lnTo>
                  <a:pt x="1664427" y="3698400"/>
                </a:lnTo>
                <a:cubicBezTo>
                  <a:pt x="729543" y="3603458"/>
                  <a:pt x="0" y="2813919"/>
                  <a:pt x="0" y="1853986"/>
                </a:cubicBezTo>
                <a:cubicBezTo>
                  <a:pt x="0" y="830058"/>
                  <a:pt x="830058" y="0"/>
                  <a:pt x="1853986" y="0"/>
                </a:cubicBezTo>
                <a:close/>
              </a:path>
            </a:pathLst>
          </a:custGeom>
        </p:spPr>
        <p:txBody>
          <a:bodyPr wrap="square" tIns="914400" anchor="t">
            <a:noAutofit/>
          </a:bodyPr>
          <a:lstStyle>
            <a:lvl1pPr algn="ctr">
              <a:buNone/>
              <a:defRPr sz="1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FD1B85-4BEF-C1C1-5619-B82E9E44A9F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16548" y="3161752"/>
            <a:ext cx="5918068" cy="3144965"/>
          </a:xfrm>
        </p:spPr>
        <p:txBody>
          <a:bodyPr lIns="0" tIns="0" rIns="0" bIns="0">
            <a:normAutofit/>
          </a:bodyPr>
          <a:lstStyle>
            <a:lvl1pPr marL="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2pPr>
            <a:lvl3pPr marL="91440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3pPr>
            <a:lvl4pPr marL="137160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4pPr>
            <a:lvl5pPr marL="1828800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3AE7F8D-AE68-4A83-BAB5-3A97D473C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Graphic 12">
            <a:extLst>
              <a:ext uri="{FF2B5EF4-FFF2-40B4-BE49-F238E27FC236}">
                <a16:creationId xmlns:a16="http://schemas.microsoft.com/office/drawing/2014/main" id="{EA1B6985-3E5A-40F4-9268-D4AB3BBF8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745394" y="276027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Graphic 13">
            <a:extLst>
              <a:ext uri="{FF2B5EF4-FFF2-40B4-BE49-F238E27FC236}">
                <a16:creationId xmlns:a16="http://schemas.microsoft.com/office/drawing/2014/main" id="{338BC906-9D03-4280-85E8-21A81BC21D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86614" y="2530982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Graphic 15">
            <a:extLst>
              <a:ext uri="{FF2B5EF4-FFF2-40B4-BE49-F238E27FC236}">
                <a16:creationId xmlns:a16="http://schemas.microsoft.com/office/drawing/2014/main" id="{C5C06D53-C9F6-47E8-BFE1-B8193A1AE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652402" y="6031572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E9872E9-2F0D-2FEB-0974-F0BBBC5E033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7238999" y="6356350"/>
            <a:ext cx="379561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768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9" y="3386775"/>
            <a:ext cx="8311102" cy="3080335"/>
          </a:xfrm>
        </p:spPr>
        <p:txBody>
          <a:bodyPr lIns="0" tIns="274320" rIns="0" bIns="0" anchor="t" anchorCtr="0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825845-66DD-4B77-A729-CD97D156F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0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9670435">
            <a:off x="7632743" y="794953"/>
            <a:ext cx="465456" cy="581432"/>
            <a:chOff x="7843462" y="2744546"/>
            <a:chExt cx="465456" cy="581432"/>
          </a:xfrm>
        </p:grpSpPr>
        <p:sp>
          <p:nvSpPr>
            <p:cNvPr id="19" name="Graphic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" name="Picture Placeholder 14">
            <a:extLst>
              <a:ext uri="{FF2B5EF4-FFF2-40B4-BE49-F238E27FC236}">
                <a16:creationId xmlns:a16="http://schemas.microsoft.com/office/drawing/2014/main" id="{01D87F51-D69B-9038-0566-4FDC355AB6F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97587" y="411831"/>
            <a:ext cx="3521337" cy="3521344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anchor="t" anchorCtr="0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95123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0159" y="640080"/>
            <a:ext cx="10302240" cy="1852046"/>
          </a:xfrm>
        </p:spPr>
        <p:txBody>
          <a:bodyPr lIns="0" tIns="0" rIns="0" bIns="0" anchor="b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0158" y="2588447"/>
            <a:ext cx="7853678" cy="726645"/>
          </a:xfrm>
        </p:spPr>
        <p:txBody>
          <a:bodyPr lIns="0" tIns="0" rIns="0" bIns="0" anchor="t" anchorCtr="0"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825845-66DD-4B77-A729-CD97D156F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349632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7659974" y="4456458"/>
            <a:ext cx="465456" cy="581432"/>
            <a:chOff x="7843462" y="2744546"/>
            <a:chExt cx="465456" cy="581432"/>
          </a:xfrm>
        </p:grpSpPr>
        <p:sp>
          <p:nvSpPr>
            <p:cNvPr id="19" name="Graphic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5" name="Picture Placeholder 14">
            <a:extLst>
              <a:ext uri="{FF2B5EF4-FFF2-40B4-BE49-F238E27FC236}">
                <a16:creationId xmlns:a16="http://schemas.microsoft.com/office/drawing/2014/main" id="{5DDB7824-50BA-B12F-AD49-CA8953CA3A0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536252" y="3205313"/>
            <a:ext cx="3043077" cy="3043083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anchor="t" anchorCtr="0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52645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800" y="640080"/>
            <a:ext cx="7498080" cy="1280160"/>
          </a:xfrm>
        </p:spPr>
        <p:txBody>
          <a:bodyPr lIns="0" tIns="0" rIns="0" bIns="0" anchor="b" anchorCtr="0"/>
          <a:lstStyle>
            <a:lvl1pPr>
              <a:defRPr sz="4000" b="1" cap="all" spc="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632" y="722376"/>
            <a:ext cx="520991" cy="517379"/>
          </a:xfrm>
        </p:spPr>
        <p:txBody>
          <a:bodyPr anchor="t" anchorCtr="0"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E62FC6D8-DD87-4B93-8491-43C84EE63F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317615" y="895646"/>
            <a:ext cx="1956925" cy="1956928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" anchor="t" anchorCtr="0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14800" y="2194560"/>
            <a:ext cx="7498080" cy="402336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10000"/>
              </a:lnSpc>
              <a:buNone/>
              <a:defRPr sz="1800"/>
            </a:lvl1pPr>
            <a:lvl2pPr marL="228600">
              <a:defRPr sz="1600"/>
            </a:lvl2pPr>
            <a:lvl3pPr marL="457200">
              <a:defRPr sz="1400"/>
            </a:lvl3pPr>
            <a:lvl4pPr marL="685800">
              <a:defRPr sz="12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58B5E78-A531-681D-1312-F21B52D06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970685" y="620661"/>
            <a:ext cx="403448" cy="381782"/>
            <a:chOff x="10969280" y="1780012"/>
            <a:chExt cx="403448" cy="381782"/>
          </a:xfrm>
        </p:grpSpPr>
        <p:sp>
          <p:nvSpPr>
            <p:cNvPr id="17" name="Graphic 10">
              <a:extLst>
                <a:ext uri="{FF2B5EF4-FFF2-40B4-BE49-F238E27FC236}">
                  <a16:creationId xmlns:a16="http://schemas.microsoft.com/office/drawing/2014/main" id="{AAD06B87-D9B2-4F94-B734-A8F039A203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281590" y="2070656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Graphic 11">
              <a:extLst>
                <a:ext uri="{FF2B5EF4-FFF2-40B4-BE49-F238E27FC236}">
                  <a16:creationId xmlns:a16="http://schemas.microsoft.com/office/drawing/2014/main" id="{BB13A13C-36EA-4B13-9175-C5FE95B34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969280" y="1780012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5189CAD3-7011-6481-11F8-05B5CB106F0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1280160" y="6356350"/>
            <a:ext cx="4114800" cy="365125"/>
          </a:xfrm>
        </p:spPr>
        <p:txBody>
          <a:bodyPr lIns="0" rIns="91440"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B7CB27F-7A56-A747-A4D6-5627C2463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711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+ Subtitle slid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18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0159" y="3383280"/>
            <a:ext cx="10302240" cy="1852046"/>
          </a:xfrm>
        </p:spPr>
        <p:txBody>
          <a:bodyPr lIns="0" tIns="274320" rIns="0" bIns="0" anchor="t" anchorCtr="0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0158" y="2966886"/>
            <a:ext cx="10302237" cy="397191"/>
          </a:xfrm>
        </p:spPr>
        <p:txBody>
          <a:bodyPr lIns="0" tIns="0" rIns="0" bIns="0" anchor="b" anchorCtr="0"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897692" y="620298"/>
            <a:ext cx="465456" cy="581432"/>
            <a:chOff x="7843462" y="2744546"/>
            <a:chExt cx="465456" cy="581432"/>
          </a:xfrm>
        </p:grpSpPr>
        <p:sp>
          <p:nvSpPr>
            <p:cNvPr id="19" name="Graphic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7912362-D30D-7B0B-BA94-0993B1EBC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0"/>
            <a:ext cx="0" cy="2775857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764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0160" y="685800"/>
            <a:ext cx="9137012" cy="1280160"/>
          </a:xfrm>
        </p:spPr>
        <p:txBody>
          <a:bodyPr lIns="0" tIns="0" rIns="0" bIns="0"/>
          <a:lstStyle>
            <a:lvl1pPr>
              <a:defRPr sz="4000" b="1" cap="all" spc="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0F91A5DB-A2CA-1D70-9A06-3869A288C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280160" y="2327440"/>
            <a:ext cx="4846320" cy="4040574"/>
          </a:xfrm>
        </p:spPr>
        <p:txBody>
          <a:bodyPr lIns="0" tIns="0" rIns="0" bIns="0">
            <a:normAutofit/>
          </a:bodyPr>
          <a:lstStyle>
            <a:lvl1pPr marL="0" indent="0">
              <a:spcAft>
                <a:spcPts val="0"/>
              </a:spcAft>
              <a:buNone/>
              <a:defRPr sz="1800"/>
            </a:lvl1pPr>
            <a:lvl2pPr marL="228600">
              <a:spcBef>
                <a:spcPts val="1200"/>
              </a:spcBef>
              <a:defRPr sz="1800"/>
            </a:lvl2pPr>
            <a:lvl3pPr marL="685800">
              <a:spcBef>
                <a:spcPts val="1200"/>
              </a:spcBef>
              <a:defRPr sz="1800"/>
            </a:lvl3pPr>
            <a:lvl4pPr marL="1143000">
              <a:spcBef>
                <a:spcPts val="1200"/>
              </a:spcBef>
              <a:defRPr sz="1800"/>
            </a:lvl4pPr>
            <a:lvl5pPr marL="1600200"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723402" y="2327441"/>
            <a:ext cx="4846320" cy="4040574"/>
          </a:xfrm>
        </p:spPr>
        <p:txBody>
          <a:bodyPr lIns="0" tIns="0" rIns="0" bIns="0">
            <a:normAutofit/>
          </a:bodyPr>
          <a:lstStyle>
            <a:lvl1pPr marL="0" indent="0">
              <a:spcAft>
                <a:spcPts val="0"/>
              </a:spcAft>
              <a:buNone/>
              <a:defRPr sz="1800"/>
            </a:lvl1pPr>
            <a:lvl2pPr marL="228600">
              <a:spcBef>
                <a:spcPts val="1200"/>
              </a:spcBef>
              <a:defRPr sz="1800"/>
            </a:lvl2pPr>
            <a:lvl3pPr marL="685800">
              <a:spcBef>
                <a:spcPts val="1200"/>
              </a:spcBef>
              <a:defRPr sz="1800"/>
            </a:lvl3pPr>
            <a:lvl4pPr marL="1143000">
              <a:spcBef>
                <a:spcPts val="1200"/>
              </a:spcBef>
              <a:defRPr sz="1800"/>
            </a:lvl4pPr>
            <a:lvl5pPr marL="1600200"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raphic 15">
            <a:extLst>
              <a:ext uri="{FF2B5EF4-FFF2-40B4-BE49-F238E27FC236}">
                <a16:creationId xmlns:a16="http://schemas.microsoft.com/office/drawing/2014/main" id="{A9475260-301F-4744-B1DA-7B00F6FB43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508317" y="49220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Graphic 16">
            <a:extLst>
              <a:ext uri="{FF2B5EF4-FFF2-40B4-BE49-F238E27FC236}">
                <a16:creationId xmlns:a16="http://schemas.microsoft.com/office/drawing/2014/main" id="{9BBD3F4B-0836-48C5-AC68-747456D1D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77944" y="105558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" name="Graphic 14">
            <a:extLst>
              <a:ext uri="{FF2B5EF4-FFF2-40B4-BE49-F238E27FC236}">
                <a16:creationId xmlns:a16="http://schemas.microsoft.com/office/drawing/2014/main" id="{9B4398D5-99F4-4F83-AA77-9B4177648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41555" y="44663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6D6A69CF-70D6-AB12-CD8B-FD75B7EE1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595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EFE408-BFE1-16DC-F7C6-47F55C171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2992" y="0"/>
            <a:ext cx="5779008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4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572" y="685800"/>
            <a:ext cx="4754880" cy="5670550"/>
          </a:xfrm>
        </p:spPr>
        <p:txBody>
          <a:bodyPr lIns="0" tIns="0" rIns="0" bIns="0" anchor="ctr" anchorCtr="0"/>
          <a:lstStyle>
            <a:lvl1pPr algn="l">
              <a:defRPr sz="4000" b="1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4C0ED5DD-6381-0FFD-7B45-D21179A39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F042E432-AE48-385B-DEA1-32129394CE76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279526" y="1533524"/>
            <a:ext cx="4663440" cy="1895475"/>
          </a:xfrm>
        </p:spPr>
        <p:txBody>
          <a:bodyPr lIns="0" tIns="0" rIns="0" bIns="0" anchor="t" anchorCtr="0">
            <a:noAutofit/>
          </a:bodyPr>
          <a:lstStyle>
            <a:lvl1pPr marL="342900" indent="-512064">
              <a:spcBef>
                <a:spcPts val="1000"/>
              </a:spcBef>
              <a:buFont typeface="+mj-lt"/>
              <a:buAutoNum type="arabicPeriod"/>
              <a:defRPr sz="1800"/>
            </a:lvl1pPr>
            <a:lvl2pPr marL="1028700" indent="-342900">
              <a:spcBef>
                <a:spcPts val="1200"/>
              </a:spcBef>
              <a:buFont typeface="+mj-lt"/>
              <a:buAutoNum type="alphaLcPeriod"/>
              <a:defRPr sz="1800"/>
            </a:lvl2pPr>
            <a:lvl3pPr marL="1257300" indent="-342900">
              <a:spcBef>
                <a:spcPts val="1200"/>
              </a:spcBef>
              <a:buFont typeface="+mj-lt"/>
              <a:buAutoNum type="arabicParenR"/>
              <a:defRPr sz="1800"/>
            </a:lvl3pPr>
            <a:lvl4pPr marL="1714500" indent="-342900">
              <a:spcBef>
                <a:spcPts val="1200"/>
              </a:spcBef>
              <a:buFont typeface="+mj-lt"/>
              <a:buAutoNum type="alphaLcParenR"/>
              <a:defRPr sz="1800"/>
            </a:lvl4pPr>
            <a:lvl5pPr marL="2228850" indent="-400050">
              <a:spcBef>
                <a:spcPts val="1200"/>
              </a:spcBef>
              <a:buFont typeface="+mj-lt"/>
              <a:buAutoNum type="romanLcPeriod"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DF111B2E-0535-57E2-FE92-620F9307A95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80160" y="3482974"/>
            <a:ext cx="4663440" cy="1190033"/>
          </a:xfrm>
        </p:spPr>
        <p:txBody>
          <a:bodyPr lIns="0" tIns="0" rIns="0" bIns="0" anchor="t" anchorCtr="0">
            <a:no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spcBef>
                <a:spcPts val="1200"/>
              </a:spcBef>
              <a:buNone/>
              <a:defRPr sz="1600"/>
            </a:lvl2pPr>
            <a:lvl3pPr marL="914400" indent="0">
              <a:spcBef>
                <a:spcPts val="1200"/>
              </a:spcBef>
              <a:buNone/>
              <a:defRPr sz="1400"/>
            </a:lvl3pPr>
            <a:lvl4pPr marL="1371600" indent="0">
              <a:spcBef>
                <a:spcPts val="1200"/>
              </a:spcBef>
              <a:buNone/>
              <a:defRPr sz="1200"/>
            </a:lvl4pPr>
            <a:lvl5pPr marL="1828800" indent="0">
              <a:spcBef>
                <a:spcPts val="1200"/>
              </a:spcBef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1280160" y="4692058"/>
            <a:ext cx="4663440" cy="1584918"/>
          </a:xfrm>
        </p:spPr>
        <p:txBody>
          <a:bodyPr lIns="0" tIns="0" rIns="0" bIns="0" anchor="t" anchorCtr="0">
            <a:noAutofit/>
          </a:bodyPr>
          <a:lstStyle>
            <a:lvl1pPr>
              <a:spcBef>
                <a:spcPts val="1200"/>
              </a:spcBef>
              <a:defRPr sz="1800"/>
            </a:lvl1pPr>
            <a:lvl2pPr>
              <a:spcBef>
                <a:spcPts val="1200"/>
              </a:spcBef>
              <a:defRPr sz="1600"/>
            </a:lvl2pPr>
            <a:lvl3pPr>
              <a:spcBef>
                <a:spcPts val="1200"/>
              </a:spcBef>
              <a:defRPr sz="1400"/>
            </a:lvl3pPr>
            <a:lvl4pPr>
              <a:spcBef>
                <a:spcPts val="1200"/>
              </a:spcBef>
              <a:defRPr sz="1200"/>
            </a:lvl4pPr>
            <a:lvl5pPr>
              <a:spcBef>
                <a:spcPts val="1200"/>
              </a:spcBef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34C23E1A-9E5E-DA12-8E11-83F486766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lIns="0" rIns="91440"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3FE6E42-6A8F-C459-87EE-E2A5BAFA8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9320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60" y="301752"/>
            <a:ext cx="4663438" cy="2441448"/>
          </a:xfrm>
        </p:spPr>
        <p:txBody>
          <a:bodyPr lIns="0" tIns="0" rIns="0" bIns="0" anchor="ctr" anchorCtr="0"/>
          <a:lstStyle>
            <a:lvl1pPr algn="l">
              <a:lnSpc>
                <a:spcPts val="4000"/>
              </a:lnSpc>
              <a:spcBef>
                <a:spcPts val="1000"/>
              </a:spcBef>
              <a:defRPr sz="4000" b="1" i="0" cap="all" spc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632" y="726630"/>
            <a:ext cx="520991" cy="51737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9FB40175-FA51-DA14-A5B2-CD06DE6ECC3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80161" y="2777067"/>
            <a:ext cx="4663440" cy="3550581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10000"/>
              </a:lnSpc>
              <a:buNone/>
              <a:defRPr sz="1800"/>
            </a:lvl1pPr>
            <a:lvl2pPr marL="228600">
              <a:lnSpc>
                <a:spcPct val="110000"/>
              </a:lnSpc>
              <a:defRPr sz="1600"/>
            </a:lvl2pPr>
            <a:lvl3pPr marL="457200">
              <a:lnSpc>
                <a:spcPct val="110000"/>
              </a:lnSpc>
              <a:defRPr sz="1400"/>
            </a:lvl3pPr>
            <a:lvl4pPr marL="685800">
              <a:lnSpc>
                <a:spcPct val="110000"/>
              </a:lnSpc>
              <a:defRPr sz="1200"/>
            </a:lvl4pPr>
            <a:lvl5pPr marL="914400">
              <a:lnSpc>
                <a:spcPct val="110000"/>
              </a:lnSpc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5930B2-E36D-4D05-A6B3-CA1BF61D50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2089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CEC7E0F-60E8-418B-978D-C607C82E97F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695553" y="301752"/>
            <a:ext cx="5221224" cy="6263640"/>
          </a:xfrm>
        </p:spPr>
        <p:txBody>
          <a:bodyPr tIns="914400" anchor="t" anchorCtr="0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7A4AE671-C203-0370-2888-FC8F7D444D1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1280160" y="6356350"/>
            <a:ext cx="4434825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792BFA8-57AD-0B5C-2534-1E862B58D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5127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680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394" y="1"/>
            <a:ext cx="9918405" cy="164623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35394" y="1825625"/>
            <a:ext cx="99184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6121" y="726630"/>
            <a:ext cx="520991" cy="51737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800" b="1" i="0" cap="all" spc="100" baseline="0"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F1C86-6A9C-D287-D381-5634A69BF1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35394" y="6356350"/>
            <a:ext cx="27432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1B8477-3F24-EDCB-C8AC-8433636391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38999" y="6356350"/>
            <a:ext cx="4114800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71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17" r:id="rId2"/>
    <p:sldLayoutId id="2147483728" r:id="rId3"/>
    <p:sldLayoutId id="2147483729" r:id="rId4"/>
    <p:sldLayoutId id="2147483710" r:id="rId5"/>
    <p:sldLayoutId id="2147483727" r:id="rId6"/>
    <p:sldLayoutId id="2147483701" r:id="rId7"/>
    <p:sldLayoutId id="2147483721" r:id="rId8"/>
    <p:sldLayoutId id="2147483720" r:id="rId9"/>
    <p:sldLayoutId id="2147483730" r:id="rId10"/>
    <p:sldLayoutId id="2147483722" r:id="rId11"/>
    <p:sldLayoutId id="2147483698" r:id="rId12"/>
    <p:sldLayoutId id="2147483732" r:id="rId13"/>
    <p:sldLayoutId id="2147483702" r:id="rId14"/>
    <p:sldLayoutId id="2147483703" r:id="rId15"/>
  </p:sldLayoutIdLst>
  <p:hf sldNum="0" hdr="0" ftr="0"/>
  <p:txStyles>
    <p:titleStyle>
      <a:lvl1pPr algn="l" defTabSz="914400" rtl="0" eaLnBrk="1" latinLnBrk="0" hangingPunct="1">
        <a:lnSpc>
          <a:spcPts val="4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r-SCyD7f_zI?si=P5-8fGTa9HgKtY2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youtu.be/PLQrPqYlPmI?si=rvZbu1RqyH9-0PfC" TargetMode="External"/><Relationship Id="rId4" Type="http://schemas.openxmlformats.org/officeDocument/2006/relationships/hyperlink" Target="https://youtu.be/ERIToctYUcQ?si=hYo8tvubwmpask-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6F_rmZ1nXFQ?si=Hj6A5iJg06Xpus6y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youtu.be/2Zu3ppq3n8I?si=ja8lY6MhHfvPxwu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csMqfwJRjCs?si=iN5aYcvBOwXAV8Va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youtu.be/-l-aajUS_Ik?si=e1W_vaDXfy86miBC" TargetMode="External"/><Relationship Id="rId4" Type="http://schemas.openxmlformats.org/officeDocument/2006/relationships/hyperlink" Target="https://youtu.be/nv28Cp-ILJ0?si=vyOCDzMM6OOU8k7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169C4-DAF8-FEF8-74D3-0568E8DFED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A4733-23B8-1DF1-3511-BD61857B2B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9" y="357809"/>
            <a:ext cx="7983110" cy="3080335"/>
          </a:xfrm>
        </p:spPr>
        <p:txBody>
          <a:bodyPr/>
          <a:lstStyle/>
          <a:p>
            <a:r>
              <a:rPr lang="en-US" dirty="0"/>
              <a:t>PHYS 1501Q Exam 2 Review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711930-4C44-6091-C0FF-8B46F9528B21}"/>
              </a:ext>
            </a:extLst>
          </p:cNvPr>
          <p:cNvSpPr txBox="1"/>
          <p:nvPr/>
        </p:nvSpPr>
        <p:spPr>
          <a:xfrm>
            <a:off x="1569493" y="3807725"/>
            <a:ext cx="96489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Hey everyone, I’m compiling this document to give you all tips and tricks regarding 1502Q, this is a tough class but there are plenty of resources made for you to succeed.</a:t>
            </a:r>
          </a:p>
        </p:txBody>
      </p:sp>
    </p:spTree>
    <p:extLst>
      <p:ext uri="{BB962C8B-B14F-4D97-AF65-F5344CB8AC3E}">
        <p14:creationId xmlns:p14="http://schemas.microsoft.com/office/powerpoint/2010/main" val="3742416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9968B-2619-4F71-AB00-4C493E1208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9" y="357809"/>
            <a:ext cx="7983110" cy="1566525"/>
          </a:xfrm>
        </p:spPr>
        <p:txBody>
          <a:bodyPr/>
          <a:lstStyle/>
          <a:p>
            <a:r>
              <a:rPr lang="en-US" dirty="0"/>
              <a:t>Circuits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7B441C-8512-F1BD-6665-7CF47EC3DE9C}"/>
              </a:ext>
            </a:extLst>
          </p:cNvPr>
          <p:cNvSpPr txBox="1"/>
          <p:nvPr/>
        </p:nvSpPr>
        <p:spPr>
          <a:xfrm>
            <a:off x="1280159" y="2348344"/>
            <a:ext cx="10415972" cy="443198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Electric Current &amp; Circuits Explained, Ohm's Law, Charge, Power, Physics Problems, Basic Electricity </a:t>
            </a:r>
            <a:r>
              <a:rPr lang="en-US" sz="2400" dirty="0">
                <a:hlinkClick r:id="rId3"/>
              </a:rPr>
              <a:t>https://youtu.be/r-SCyD7f_zI?si=P5-8fGTa9HgKtY2r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>
                <a:solidFill>
                  <a:schemeClr val="bg1"/>
                </a:solidFill>
              </a:rPr>
              <a:t>Alternating Current vs Direct Current - Rms Voltage, Peak Current &amp; Average Power of AC Circuits -</a:t>
            </a:r>
            <a:r>
              <a:rPr lang="en-US" sz="2400" dirty="0"/>
              <a:t> </a:t>
            </a:r>
            <a:r>
              <a:rPr lang="en-US" sz="2400" dirty="0">
                <a:hlinkClick r:id="rId4"/>
              </a:rPr>
              <a:t>https://youtu.be/ERIToctYUcQ?si=hYo8tvubwmpask-s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>
                <a:solidFill>
                  <a:schemeClr val="bg1"/>
                </a:solidFill>
              </a:rPr>
              <a:t>RC Circuits Physics Problems, Time Constant Explained, Capacitor Charging and Discharging - </a:t>
            </a:r>
            <a:r>
              <a:rPr lang="en-US" sz="2400" dirty="0">
                <a:hlinkClick r:id="rId5"/>
              </a:rPr>
              <a:t>https://youtu.be/PLQrPqYlPmI?si=rvZbu1RqyH9-0PfC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403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B12A24-D878-3C38-F8A4-9888EB460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9C03C-76BD-27B8-DEF7-9121CFA5A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9" y="357809"/>
            <a:ext cx="7983110" cy="1566525"/>
          </a:xfrm>
        </p:spPr>
        <p:txBody>
          <a:bodyPr/>
          <a:lstStyle/>
          <a:p>
            <a:r>
              <a:rPr lang="en-US" dirty="0"/>
              <a:t>Kirchoff’s law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22F7C4-9F49-E810-E5E6-08D6521968B7}"/>
              </a:ext>
            </a:extLst>
          </p:cNvPr>
          <p:cNvSpPr txBox="1"/>
          <p:nvPr/>
        </p:nvSpPr>
        <p:spPr>
          <a:xfrm>
            <a:off x="1337481" y="2674961"/>
            <a:ext cx="10304059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Kirchhoff's Voltage Law - KVL Circuits, Loop Rule &amp; Ohm's Law Series Circuits, Physics - </a:t>
            </a:r>
            <a:r>
              <a:rPr lang="en-US" sz="2400" dirty="0">
                <a:hlinkClick r:id="rId3"/>
              </a:rPr>
              <a:t>https://youtu.be/6F_rmZ1nXFQ?si=Hj6A5iJg06Xpus6y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>
                <a:solidFill>
                  <a:schemeClr val="bg1"/>
                </a:solidFill>
              </a:rPr>
              <a:t>Kirchhoff's Law, Junction &amp; Loop Rule, Ohm's Law - KCl &amp; </a:t>
            </a:r>
            <a:r>
              <a:rPr lang="en-US" sz="2400" dirty="0" err="1">
                <a:solidFill>
                  <a:schemeClr val="bg1"/>
                </a:solidFill>
              </a:rPr>
              <a:t>KVl</a:t>
            </a:r>
            <a:r>
              <a:rPr lang="en-US" sz="2400" dirty="0">
                <a:solidFill>
                  <a:schemeClr val="bg1"/>
                </a:solidFill>
              </a:rPr>
              <a:t> Circuit Analysis – Physics -</a:t>
            </a:r>
            <a:r>
              <a:rPr lang="en-US" sz="2400" dirty="0"/>
              <a:t> </a:t>
            </a:r>
            <a:r>
              <a:rPr lang="en-US" sz="2400" dirty="0">
                <a:hlinkClick r:id="rId4"/>
              </a:rPr>
              <a:t>https://youtu.be/2Zu3ppq3n8I?si=ja8lY6MhHfvPxwuE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041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A91613-518D-5652-C396-6B9E0D7F0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D0E92-0348-51F3-27A0-318D2ED1A8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8" y="357809"/>
            <a:ext cx="9829119" cy="1566525"/>
          </a:xfrm>
        </p:spPr>
        <p:txBody>
          <a:bodyPr/>
          <a:lstStyle/>
          <a:p>
            <a:r>
              <a:rPr lang="en-US" dirty="0"/>
              <a:t>Magnetism/magnetic fields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2AA33A-5145-87D9-4399-86B4AA8D1887}"/>
              </a:ext>
            </a:extLst>
          </p:cNvPr>
          <p:cNvSpPr txBox="1"/>
          <p:nvPr/>
        </p:nvSpPr>
        <p:spPr>
          <a:xfrm>
            <a:off x="1280158" y="2306472"/>
            <a:ext cx="1033408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Magnetism, Magnetic Field Force, Right Hand Rule, Ampere’s Law, Torque, Solenoid - </a:t>
            </a:r>
            <a:r>
              <a:rPr lang="en-US" sz="2400" dirty="0">
                <a:hlinkClick r:id="rId3"/>
              </a:rPr>
              <a:t>https://youtu.be/csMqfwJRjCs?si=iN5aYcvBOwXAV8Va</a:t>
            </a:r>
            <a:endParaRPr lang="en-US" sz="2400" dirty="0"/>
          </a:p>
          <a:p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Magnetic Force on a Current Carrying Wire </a:t>
            </a:r>
            <a:r>
              <a:rPr lang="en-US" sz="2400" dirty="0">
                <a:hlinkClick r:id="rId4"/>
              </a:rPr>
              <a:t>https://youtu.be/nv28Cp-ILJ0?si=vyOCDzMM6OOU8k7l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>
                <a:solidFill>
                  <a:schemeClr val="bg1"/>
                </a:solidFill>
              </a:rPr>
              <a:t>Torque on a Current Loop In a Magnetic Field &amp; Magnetic Dipole Moment - </a:t>
            </a:r>
            <a:r>
              <a:rPr lang="en-US" sz="2400" dirty="0">
                <a:hlinkClick r:id="rId5"/>
              </a:rPr>
              <a:t>https://youtu.be/-l-aajUS_Ik?si=e1W_vaDXfy86miBC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859676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Gradient">
      <a:dk1>
        <a:sysClr val="windowText" lastClr="000000"/>
      </a:dk1>
      <a:lt1>
        <a:sysClr val="window" lastClr="FFFFFF"/>
      </a:lt1>
      <a:dk2>
        <a:srgbClr val="10013F"/>
      </a:dk2>
      <a:lt2>
        <a:srgbClr val="F2F0FF"/>
      </a:lt2>
      <a:accent1>
        <a:srgbClr val="814DFF"/>
      </a:accent1>
      <a:accent2>
        <a:srgbClr val="243FFF"/>
      </a:accent2>
      <a:accent3>
        <a:srgbClr val="FF83B6"/>
      </a:accent3>
      <a:accent4>
        <a:srgbClr val="FF9022"/>
      </a:accent4>
      <a:accent5>
        <a:srgbClr val="FF1F85"/>
      </a:accent5>
      <a:accent6>
        <a:srgbClr val="1A98FF"/>
      </a:accent6>
      <a:hlink>
        <a:srgbClr val="0563C1"/>
      </a:hlink>
      <a:folHlink>
        <a:srgbClr val="954F72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axy presentation_Win32_SL_V16" id="{36B34AD0-AFC2-468E-8620-6CFD159B149F}" vid="{ACCF8893-1A0E-437D-A612-1659D305EA1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8be0938-fdfd-4726-be43-1284cee6c4f1" xsi:nil="true"/>
    <lcf76f155ced4ddcb4097134ff3c332f xmlns="0fbdde9b-88f2-4a0e-bc63-183965c8184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4C2E057016F5478E7AB9142462C872" ma:contentTypeVersion="15" ma:contentTypeDescription="Create a new document." ma:contentTypeScope="" ma:versionID="d749bac61dd0b86ebed2647dd52e88c3">
  <xsd:schema xmlns:xsd="http://www.w3.org/2001/XMLSchema" xmlns:xs="http://www.w3.org/2001/XMLSchema" xmlns:p="http://schemas.microsoft.com/office/2006/metadata/properties" xmlns:ns2="0fbdde9b-88f2-4a0e-bc63-183965c81845" xmlns:ns3="68be0938-fdfd-4726-be43-1284cee6c4f1" targetNamespace="http://schemas.microsoft.com/office/2006/metadata/properties" ma:root="true" ma:fieldsID="bc75e44300f3e4af7777fe5f00a80646" ns2:_="" ns3:_="">
    <xsd:import namespace="0fbdde9b-88f2-4a0e-bc63-183965c81845"/>
    <xsd:import namespace="68be0938-fdfd-4726-be43-1284cee6c4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bdde9b-88f2-4a0e-bc63-183965c818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e6962ab-0744-46a3-9e0f-3fe952fbdf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be0938-fdfd-4726-be43-1284cee6c4f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1207dca-1ec7-4f1a-9335-374aace6a1be}" ma:internalName="TaxCatchAll" ma:showField="CatchAllData" ma:web="68be0938-fdfd-4726-be43-1284cee6c4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0E87F72-70BF-43BC-A0D4-53665DC1267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FABD9919-8F5A-4B99-83E1-E90FE1DCF2E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D22654-031B-4FF2-9499-2ECE5A1D97AC}"/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{5DF7FEF2-B7A9-4C1D-911A-448D7B1C0B64}372c19de-dfd4-4de7-9293-53c5fa2d1f7c-TF54b766f8-63ee-43b7-9d15-113a5f305028b8e3081f_win32</Template>
  <TotalTime>63</TotalTime>
  <Words>270</Words>
  <Application>Microsoft Office PowerPoint</Application>
  <PresentationFormat>Widescreen</PresentationFormat>
  <Paragraphs>22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Univers</vt:lpstr>
      <vt:lpstr>GradientVTI</vt:lpstr>
      <vt:lpstr>PHYS 1501Q Exam 2 Review</vt:lpstr>
      <vt:lpstr>Circuits</vt:lpstr>
      <vt:lpstr>Kirchoff’s law</vt:lpstr>
      <vt:lpstr>Magnetism/magnetic fields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Allonce, Kendrick</dc:creator>
  <cp:lastModifiedBy>Allonce, Kendrick</cp:lastModifiedBy>
  <cp:revision>1</cp:revision>
  <dcterms:created xsi:type="dcterms:W3CDTF">2026-03-31T17:15:54Z</dcterms:created>
  <dcterms:modified xsi:type="dcterms:W3CDTF">2026-03-31T18:19:51Z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0x010100644C2E057016F5478E7AB9142462C872</vt:lpwstr>
  </property>
</Properties>
</file>